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9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90" y="4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907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250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2461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734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896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237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157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758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931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0556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223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BED1F-866A-4CC4-A1D0-BF6232327789}" type="datetimeFigureOut">
              <a:rPr lang="ko-KR" altLang="en-US" smtClean="0"/>
              <a:t>2022-04-25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49E48-B669-4A59-88EA-BB719B91A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530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383" y="1"/>
            <a:ext cx="10313234" cy="685800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9467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2" r="7561"/>
          <a:stretch/>
        </p:blipFill>
        <p:spPr>
          <a:xfrm>
            <a:off x="6462928" y="3615144"/>
            <a:ext cx="4818345" cy="3272837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87" t="33102" r="26385" b="43877"/>
          <a:stretch>
            <a:fillRect/>
          </a:stretch>
        </p:blipFill>
        <p:spPr>
          <a:xfrm>
            <a:off x="2864920" y="2639617"/>
            <a:ext cx="6462160" cy="1578768"/>
          </a:xfrm>
          <a:custGeom>
            <a:avLst/>
            <a:gdLst/>
            <a:ahLst/>
            <a:cxnLst/>
            <a:rect l="l" t="t" r="r" b="b"/>
            <a:pathLst>
              <a:path w="6462160" h="1578768">
                <a:moveTo>
                  <a:pt x="1364561" y="1084087"/>
                </a:moveTo>
                <a:cubicBezTo>
                  <a:pt x="1294393" y="1084087"/>
                  <a:pt x="1245627" y="1097419"/>
                  <a:pt x="1218262" y="1124083"/>
                </a:cubicBezTo>
                <a:cubicBezTo>
                  <a:pt x="1190896" y="1150747"/>
                  <a:pt x="1177214" y="1186532"/>
                  <a:pt x="1177214" y="1231439"/>
                </a:cubicBezTo>
                <a:lnTo>
                  <a:pt x="1177214" y="1235649"/>
                </a:lnTo>
                <a:cubicBezTo>
                  <a:pt x="1177214" y="1317043"/>
                  <a:pt x="1229839" y="1357741"/>
                  <a:pt x="1335090" y="1357741"/>
                </a:cubicBezTo>
                <a:cubicBezTo>
                  <a:pt x="1417888" y="1357741"/>
                  <a:pt x="1483144" y="1343707"/>
                  <a:pt x="1530858" y="1315640"/>
                </a:cubicBezTo>
                <a:cubicBezTo>
                  <a:pt x="1564538" y="1295993"/>
                  <a:pt x="1588746" y="1272838"/>
                  <a:pt x="1603481" y="1246174"/>
                </a:cubicBezTo>
                <a:cubicBezTo>
                  <a:pt x="1618216" y="1219511"/>
                  <a:pt x="1625584" y="1183725"/>
                  <a:pt x="1625584" y="1138818"/>
                </a:cubicBezTo>
                <a:lnTo>
                  <a:pt x="1625584" y="1084087"/>
                </a:lnTo>
                <a:close/>
                <a:moveTo>
                  <a:pt x="4587801" y="637822"/>
                </a:moveTo>
                <a:cubicBezTo>
                  <a:pt x="4499390" y="637822"/>
                  <a:pt x="4433082" y="660977"/>
                  <a:pt x="4388877" y="707288"/>
                </a:cubicBezTo>
                <a:cubicBezTo>
                  <a:pt x="4344671" y="753599"/>
                  <a:pt x="4322568" y="812539"/>
                  <a:pt x="4322568" y="884110"/>
                </a:cubicBezTo>
                <a:lnTo>
                  <a:pt x="4322568" y="898845"/>
                </a:lnTo>
                <a:lnTo>
                  <a:pt x="4844614" y="898845"/>
                </a:lnTo>
                <a:lnTo>
                  <a:pt x="4844614" y="877795"/>
                </a:lnTo>
                <a:cubicBezTo>
                  <a:pt x="4844614" y="809031"/>
                  <a:pt x="4824968" y="751844"/>
                  <a:pt x="4785674" y="706236"/>
                </a:cubicBezTo>
                <a:cubicBezTo>
                  <a:pt x="4746380" y="660627"/>
                  <a:pt x="4680423" y="637822"/>
                  <a:pt x="4587801" y="637822"/>
                </a:cubicBezTo>
                <a:close/>
                <a:moveTo>
                  <a:pt x="4592012" y="418900"/>
                </a:moveTo>
                <a:cubicBezTo>
                  <a:pt x="4667793" y="418900"/>
                  <a:pt x="4736557" y="430126"/>
                  <a:pt x="4798304" y="452580"/>
                </a:cubicBezTo>
                <a:cubicBezTo>
                  <a:pt x="4860052" y="475034"/>
                  <a:pt x="4913379" y="507311"/>
                  <a:pt x="4958286" y="549411"/>
                </a:cubicBezTo>
                <a:cubicBezTo>
                  <a:pt x="5003193" y="591512"/>
                  <a:pt x="5037926" y="643436"/>
                  <a:pt x="5062484" y="705183"/>
                </a:cubicBezTo>
                <a:cubicBezTo>
                  <a:pt x="5087043" y="766930"/>
                  <a:pt x="5099322" y="837799"/>
                  <a:pt x="5099322" y="917790"/>
                </a:cubicBezTo>
                <a:lnTo>
                  <a:pt x="5099322" y="922000"/>
                </a:lnTo>
                <a:cubicBezTo>
                  <a:pt x="5099322" y="987958"/>
                  <a:pt x="5086341" y="1033567"/>
                  <a:pt x="5060379" y="1058827"/>
                </a:cubicBezTo>
                <a:cubicBezTo>
                  <a:pt x="5034417" y="1084087"/>
                  <a:pt x="4987756" y="1096718"/>
                  <a:pt x="4920395" y="1096718"/>
                </a:cubicBezTo>
                <a:lnTo>
                  <a:pt x="4322568" y="1096718"/>
                </a:lnTo>
                <a:lnTo>
                  <a:pt x="4322568" y="1100928"/>
                </a:lnTo>
                <a:cubicBezTo>
                  <a:pt x="4322568" y="1176709"/>
                  <a:pt x="4346075" y="1238456"/>
                  <a:pt x="4393087" y="1286170"/>
                </a:cubicBezTo>
                <a:cubicBezTo>
                  <a:pt x="4440099" y="1333884"/>
                  <a:pt x="4510618" y="1357741"/>
                  <a:pt x="4604642" y="1357741"/>
                </a:cubicBezTo>
                <a:cubicBezTo>
                  <a:pt x="4663582" y="1357741"/>
                  <a:pt x="4715156" y="1353180"/>
                  <a:pt x="4759361" y="1344058"/>
                </a:cubicBezTo>
                <a:cubicBezTo>
                  <a:pt x="4803566" y="1334936"/>
                  <a:pt x="4848824" y="1319850"/>
                  <a:pt x="4895135" y="1298800"/>
                </a:cubicBezTo>
                <a:cubicBezTo>
                  <a:pt x="4923202" y="1286170"/>
                  <a:pt x="4950568" y="1284416"/>
                  <a:pt x="4977231" y="1293537"/>
                </a:cubicBezTo>
                <a:cubicBezTo>
                  <a:pt x="5003895" y="1302659"/>
                  <a:pt x="5023541" y="1321955"/>
                  <a:pt x="5036172" y="1351426"/>
                </a:cubicBezTo>
                <a:cubicBezTo>
                  <a:pt x="5048802" y="1380896"/>
                  <a:pt x="5051609" y="1409314"/>
                  <a:pt x="5044592" y="1436679"/>
                </a:cubicBezTo>
                <a:cubicBezTo>
                  <a:pt x="5037575" y="1464044"/>
                  <a:pt x="5020033" y="1484744"/>
                  <a:pt x="4991966" y="1498777"/>
                </a:cubicBezTo>
                <a:cubicBezTo>
                  <a:pt x="4938639" y="1525441"/>
                  <a:pt x="4880400" y="1545439"/>
                  <a:pt x="4817249" y="1558771"/>
                </a:cubicBezTo>
                <a:cubicBezTo>
                  <a:pt x="4754098" y="1572102"/>
                  <a:pt x="4679721" y="1578768"/>
                  <a:pt x="4594116" y="1578768"/>
                </a:cubicBezTo>
                <a:cubicBezTo>
                  <a:pt x="4425715" y="1578768"/>
                  <a:pt x="4295203" y="1532809"/>
                  <a:pt x="4202582" y="1440889"/>
                </a:cubicBezTo>
                <a:cubicBezTo>
                  <a:pt x="4109961" y="1348970"/>
                  <a:pt x="4063650" y="1211091"/>
                  <a:pt x="4063650" y="1027252"/>
                </a:cubicBezTo>
                <a:lnTo>
                  <a:pt x="4063650" y="972521"/>
                </a:lnTo>
                <a:cubicBezTo>
                  <a:pt x="4063650" y="790086"/>
                  <a:pt x="4110663" y="652207"/>
                  <a:pt x="4204687" y="558884"/>
                </a:cubicBezTo>
                <a:cubicBezTo>
                  <a:pt x="4298712" y="465561"/>
                  <a:pt x="4427820" y="418900"/>
                  <a:pt x="4592012" y="418900"/>
                </a:cubicBezTo>
                <a:close/>
                <a:moveTo>
                  <a:pt x="2575236" y="418900"/>
                </a:moveTo>
                <a:cubicBezTo>
                  <a:pt x="2714167" y="418900"/>
                  <a:pt x="2823629" y="440651"/>
                  <a:pt x="2903620" y="484155"/>
                </a:cubicBezTo>
                <a:cubicBezTo>
                  <a:pt x="2938703" y="503802"/>
                  <a:pt x="2960455" y="526958"/>
                  <a:pt x="2968875" y="553621"/>
                </a:cubicBezTo>
                <a:cubicBezTo>
                  <a:pt x="2977296" y="580285"/>
                  <a:pt x="2973787" y="609755"/>
                  <a:pt x="2958351" y="642032"/>
                </a:cubicBezTo>
                <a:cubicBezTo>
                  <a:pt x="2945720" y="668696"/>
                  <a:pt x="2927477" y="686588"/>
                  <a:pt x="2903620" y="695710"/>
                </a:cubicBezTo>
                <a:cubicBezTo>
                  <a:pt x="2879763" y="704832"/>
                  <a:pt x="2852397" y="702376"/>
                  <a:pt x="2821524" y="688343"/>
                </a:cubicBezTo>
                <a:cubicBezTo>
                  <a:pt x="2789247" y="672906"/>
                  <a:pt x="2753812" y="660977"/>
                  <a:pt x="2715220" y="652557"/>
                </a:cubicBezTo>
                <a:cubicBezTo>
                  <a:pt x="2676628" y="644137"/>
                  <a:pt x="2639790" y="639927"/>
                  <a:pt x="2604706" y="639927"/>
                </a:cubicBezTo>
                <a:cubicBezTo>
                  <a:pt x="2524715" y="639927"/>
                  <a:pt x="2469283" y="649751"/>
                  <a:pt x="2438409" y="669398"/>
                </a:cubicBezTo>
                <a:cubicBezTo>
                  <a:pt x="2407535" y="689044"/>
                  <a:pt x="2392099" y="712200"/>
                  <a:pt x="2392099" y="738863"/>
                </a:cubicBezTo>
                <a:lnTo>
                  <a:pt x="2392099" y="743073"/>
                </a:lnTo>
                <a:cubicBezTo>
                  <a:pt x="2392099" y="759914"/>
                  <a:pt x="2394204" y="774298"/>
                  <a:pt x="2398414" y="786227"/>
                </a:cubicBezTo>
                <a:cubicBezTo>
                  <a:pt x="2402624" y="798155"/>
                  <a:pt x="2412096" y="808680"/>
                  <a:pt x="2426831" y="817802"/>
                </a:cubicBezTo>
                <a:cubicBezTo>
                  <a:pt x="2441567" y="826924"/>
                  <a:pt x="2462968" y="835344"/>
                  <a:pt x="2491035" y="843062"/>
                </a:cubicBezTo>
                <a:cubicBezTo>
                  <a:pt x="2519102" y="850781"/>
                  <a:pt x="2557694" y="859551"/>
                  <a:pt x="2606811" y="869375"/>
                </a:cubicBezTo>
                <a:cubicBezTo>
                  <a:pt x="2691012" y="886215"/>
                  <a:pt x="2760478" y="904809"/>
                  <a:pt x="2815209" y="925158"/>
                </a:cubicBezTo>
                <a:cubicBezTo>
                  <a:pt x="2869939" y="945507"/>
                  <a:pt x="2913443" y="969714"/>
                  <a:pt x="2945720" y="997781"/>
                </a:cubicBezTo>
                <a:cubicBezTo>
                  <a:pt x="2977997" y="1025848"/>
                  <a:pt x="3000451" y="1059178"/>
                  <a:pt x="3013081" y="1097770"/>
                </a:cubicBezTo>
                <a:cubicBezTo>
                  <a:pt x="3025711" y="1136362"/>
                  <a:pt x="3032026" y="1182322"/>
                  <a:pt x="3032026" y="1235649"/>
                </a:cubicBezTo>
                <a:lnTo>
                  <a:pt x="3032026" y="1244069"/>
                </a:lnTo>
                <a:cubicBezTo>
                  <a:pt x="3032026" y="1291783"/>
                  <a:pt x="3021150" y="1335989"/>
                  <a:pt x="2999398" y="1376686"/>
                </a:cubicBezTo>
                <a:cubicBezTo>
                  <a:pt x="2977646" y="1417383"/>
                  <a:pt x="2946773" y="1452818"/>
                  <a:pt x="2906777" y="1482990"/>
                </a:cubicBezTo>
                <a:cubicBezTo>
                  <a:pt x="2866782" y="1513162"/>
                  <a:pt x="2818366" y="1536668"/>
                  <a:pt x="2761531" y="1553508"/>
                </a:cubicBezTo>
                <a:cubicBezTo>
                  <a:pt x="2704695" y="1570348"/>
                  <a:pt x="2641193" y="1578768"/>
                  <a:pt x="2571026" y="1578768"/>
                </a:cubicBezTo>
                <a:cubicBezTo>
                  <a:pt x="2488228" y="1578768"/>
                  <a:pt x="2411745" y="1570348"/>
                  <a:pt x="2341578" y="1553508"/>
                </a:cubicBezTo>
                <a:cubicBezTo>
                  <a:pt x="2271411" y="1536668"/>
                  <a:pt x="2209663" y="1513513"/>
                  <a:pt x="2156336" y="1484042"/>
                </a:cubicBezTo>
                <a:cubicBezTo>
                  <a:pt x="2126866" y="1468605"/>
                  <a:pt x="2109324" y="1445801"/>
                  <a:pt x="2103710" y="1415629"/>
                </a:cubicBezTo>
                <a:cubicBezTo>
                  <a:pt x="2098097" y="1385457"/>
                  <a:pt x="2102307" y="1356337"/>
                  <a:pt x="2116340" y="1328270"/>
                </a:cubicBezTo>
                <a:cubicBezTo>
                  <a:pt x="2131777" y="1298800"/>
                  <a:pt x="2152827" y="1279153"/>
                  <a:pt x="2179491" y="1269330"/>
                </a:cubicBezTo>
                <a:cubicBezTo>
                  <a:pt x="2206155" y="1259506"/>
                  <a:pt x="2234923" y="1262313"/>
                  <a:pt x="2265797" y="1277750"/>
                </a:cubicBezTo>
                <a:cubicBezTo>
                  <a:pt x="2310704" y="1301607"/>
                  <a:pt x="2359471" y="1320552"/>
                  <a:pt x="2412096" y="1334585"/>
                </a:cubicBezTo>
                <a:cubicBezTo>
                  <a:pt x="2464722" y="1348619"/>
                  <a:pt x="2516997" y="1355636"/>
                  <a:pt x="2568921" y="1355636"/>
                </a:cubicBezTo>
                <a:cubicBezTo>
                  <a:pt x="2641895" y="1355636"/>
                  <a:pt x="2692416" y="1345111"/>
                  <a:pt x="2720482" y="1324060"/>
                </a:cubicBezTo>
                <a:cubicBezTo>
                  <a:pt x="2748549" y="1303010"/>
                  <a:pt x="2762583" y="1276346"/>
                  <a:pt x="2762583" y="1244069"/>
                </a:cubicBezTo>
                <a:lnTo>
                  <a:pt x="2762583" y="1239859"/>
                </a:lnTo>
                <a:cubicBezTo>
                  <a:pt x="2762583" y="1223019"/>
                  <a:pt x="2760478" y="1208284"/>
                  <a:pt x="2756268" y="1195654"/>
                </a:cubicBezTo>
                <a:cubicBezTo>
                  <a:pt x="2752058" y="1183024"/>
                  <a:pt x="2741533" y="1171797"/>
                  <a:pt x="2724693" y="1161973"/>
                </a:cubicBezTo>
                <a:cubicBezTo>
                  <a:pt x="2707852" y="1152150"/>
                  <a:pt x="2683294" y="1143028"/>
                  <a:pt x="2651017" y="1134608"/>
                </a:cubicBezTo>
                <a:cubicBezTo>
                  <a:pt x="2618740" y="1126188"/>
                  <a:pt x="2575236" y="1116364"/>
                  <a:pt x="2520505" y="1105138"/>
                </a:cubicBezTo>
                <a:cubicBezTo>
                  <a:pt x="2446127" y="1091104"/>
                  <a:pt x="2384029" y="1074264"/>
                  <a:pt x="2334210" y="1054617"/>
                </a:cubicBezTo>
                <a:cubicBezTo>
                  <a:pt x="2284391" y="1034970"/>
                  <a:pt x="2244045" y="1010762"/>
                  <a:pt x="2213172" y="981994"/>
                </a:cubicBezTo>
                <a:cubicBezTo>
                  <a:pt x="2182298" y="953225"/>
                  <a:pt x="2160195" y="919545"/>
                  <a:pt x="2146863" y="880953"/>
                </a:cubicBezTo>
                <a:cubicBezTo>
                  <a:pt x="2133532" y="842360"/>
                  <a:pt x="2126866" y="797804"/>
                  <a:pt x="2126866" y="747283"/>
                </a:cubicBezTo>
                <a:lnTo>
                  <a:pt x="2126866" y="738863"/>
                </a:lnTo>
                <a:cubicBezTo>
                  <a:pt x="2126866" y="696763"/>
                  <a:pt x="2135987" y="656417"/>
                  <a:pt x="2154231" y="617824"/>
                </a:cubicBezTo>
                <a:cubicBezTo>
                  <a:pt x="2172474" y="579232"/>
                  <a:pt x="2200191" y="545201"/>
                  <a:pt x="2237379" y="515731"/>
                </a:cubicBezTo>
                <a:cubicBezTo>
                  <a:pt x="2274568" y="486260"/>
                  <a:pt x="2321230" y="462754"/>
                  <a:pt x="2377364" y="445213"/>
                </a:cubicBezTo>
                <a:cubicBezTo>
                  <a:pt x="2433497" y="427671"/>
                  <a:pt x="2499455" y="418900"/>
                  <a:pt x="2575236" y="418900"/>
                </a:cubicBezTo>
                <a:close/>
                <a:moveTo>
                  <a:pt x="1419292" y="418900"/>
                </a:moveTo>
                <a:cubicBezTo>
                  <a:pt x="1486652" y="418900"/>
                  <a:pt x="1549101" y="427320"/>
                  <a:pt x="1606639" y="444160"/>
                </a:cubicBezTo>
                <a:cubicBezTo>
                  <a:pt x="1664176" y="461000"/>
                  <a:pt x="1713644" y="485208"/>
                  <a:pt x="1755043" y="516783"/>
                </a:cubicBezTo>
                <a:cubicBezTo>
                  <a:pt x="1796442" y="548359"/>
                  <a:pt x="1828719" y="586951"/>
                  <a:pt x="1851874" y="632560"/>
                </a:cubicBezTo>
                <a:cubicBezTo>
                  <a:pt x="1875029" y="678168"/>
                  <a:pt x="1886607" y="730443"/>
                  <a:pt x="1886607" y="789384"/>
                </a:cubicBezTo>
                <a:lnTo>
                  <a:pt x="1886607" y="1473517"/>
                </a:lnTo>
                <a:cubicBezTo>
                  <a:pt x="1886607" y="1508601"/>
                  <a:pt x="1874328" y="1534212"/>
                  <a:pt x="1849769" y="1550350"/>
                </a:cubicBezTo>
                <a:cubicBezTo>
                  <a:pt x="1825211" y="1566489"/>
                  <a:pt x="1797494" y="1574558"/>
                  <a:pt x="1766621" y="1574558"/>
                </a:cubicBezTo>
                <a:cubicBezTo>
                  <a:pt x="1735747" y="1574558"/>
                  <a:pt x="1708031" y="1566489"/>
                  <a:pt x="1683472" y="1550350"/>
                </a:cubicBezTo>
                <a:cubicBezTo>
                  <a:pt x="1658914" y="1534212"/>
                  <a:pt x="1646634" y="1508601"/>
                  <a:pt x="1646634" y="1473517"/>
                </a:cubicBezTo>
                <a:lnTo>
                  <a:pt x="1646634" y="1418786"/>
                </a:lnTo>
                <a:lnTo>
                  <a:pt x="1644529" y="1418786"/>
                </a:lnTo>
                <a:cubicBezTo>
                  <a:pt x="1633302" y="1442643"/>
                  <a:pt x="1617164" y="1463694"/>
                  <a:pt x="1596114" y="1481937"/>
                </a:cubicBezTo>
                <a:cubicBezTo>
                  <a:pt x="1575063" y="1500181"/>
                  <a:pt x="1549803" y="1517021"/>
                  <a:pt x="1520333" y="1532458"/>
                </a:cubicBezTo>
                <a:cubicBezTo>
                  <a:pt x="1492266" y="1546491"/>
                  <a:pt x="1459989" y="1557718"/>
                  <a:pt x="1423502" y="1566138"/>
                </a:cubicBezTo>
                <a:cubicBezTo>
                  <a:pt x="1387015" y="1574558"/>
                  <a:pt x="1350527" y="1578768"/>
                  <a:pt x="1314040" y="1578768"/>
                </a:cubicBezTo>
                <a:cubicBezTo>
                  <a:pt x="1187739" y="1578768"/>
                  <a:pt x="1090557" y="1550000"/>
                  <a:pt x="1022494" y="1492462"/>
                </a:cubicBezTo>
                <a:cubicBezTo>
                  <a:pt x="954432" y="1434925"/>
                  <a:pt x="920400" y="1353531"/>
                  <a:pt x="920400" y="1248279"/>
                </a:cubicBezTo>
                <a:lnTo>
                  <a:pt x="920400" y="1214599"/>
                </a:lnTo>
                <a:cubicBezTo>
                  <a:pt x="920400" y="1166885"/>
                  <a:pt x="927768" y="1122680"/>
                  <a:pt x="942503" y="1081983"/>
                </a:cubicBezTo>
                <a:cubicBezTo>
                  <a:pt x="957238" y="1041285"/>
                  <a:pt x="981797" y="1005851"/>
                  <a:pt x="1016179" y="975679"/>
                </a:cubicBezTo>
                <a:cubicBezTo>
                  <a:pt x="1050561" y="945507"/>
                  <a:pt x="1095468" y="922000"/>
                  <a:pt x="1150901" y="905160"/>
                </a:cubicBezTo>
                <a:cubicBezTo>
                  <a:pt x="1206333" y="888320"/>
                  <a:pt x="1275448" y="879900"/>
                  <a:pt x="1358246" y="879900"/>
                </a:cubicBezTo>
                <a:lnTo>
                  <a:pt x="1623479" y="879900"/>
                </a:lnTo>
                <a:lnTo>
                  <a:pt x="1623479" y="850430"/>
                </a:lnTo>
                <a:cubicBezTo>
                  <a:pt x="1623479" y="778859"/>
                  <a:pt x="1606990" y="727286"/>
                  <a:pt x="1574011" y="695710"/>
                </a:cubicBezTo>
                <a:cubicBezTo>
                  <a:pt x="1541032" y="664135"/>
                  <a:pt x="1488757" y="648347"/>
                  <a:pt x="1417186" y="648347"/>
                </a:cubicBezTo>
                <a:cubicBezTo>
                  <a:pt x="1321759" y="648347"/>
                  <a:pt x="1231944" y="673608"/>
                  <a:pt x="1147743" y="724128"/>
                </a:cubicBezTo>
                <a:cubicBezTo>
                  <a:pt x="1119676" y="740968"/>
                  <a:pt x="1091960" y="745529"/>
                  <a:pt x="1064595" y="737811"/>
                </a:cubicBezTo>
                <a:cubicBezTo>
                  <a:pt x="1037229" y="730092"/>
                  <a:pt x="1015127" y="712200"/>
                  <a:pt x="998286" y="684133"/>
                </a:cubicBezTo>
                <a:cubicBezTo>
                  <a:pt x="982850" y="657469"/>
                  <a:pt x="976885" y="629753"/>
                  <a:pt x="980394" y="600984"/>
                </a:cubicBezTo>
                <a:cubicBezTo>
                  <a:pt x="983902" y="572216"/>
                  <a:pt x="999690" y="548709"/>
                  <a:pt x="1027757" y="530466"/>
                </a:cubicBezTo>
                <a:cubicBezTo>
                  <a:pt x="1078277" y="496786"/>
                  <a:pt x="1137569" y="469771"/>
                  <a:pt x="1205631" y="449423"/>
                </a:cubicBezTo>
                <a:cubicBezTo>
                  <a:pt x="1273694" y="429074"/>
                  <a:pt x="1344914" y="418900"/>
                  <a:pt x="1419292" y="418900"/>
                </a:cubicBezTo>
                <a:close/>
                <a:moveTo>
                  <a:pt x="5635494" y="290493"/>
                </a:moveTo>
                <a:lnTo>
                  <a:pt x="5635494" y="738863"/>
                </a:lnTo>
                <a:lnTo>
                  <a:pt x="5881782" y="738863"/>
                </a:lnTo>
                <a:cubicBezTo>
                  <a:pt x="5984227" y="738863"/>
                  <a:pt x="6057201" y="721322"/>
                  <a:pt x="6100704" y="686238"/>
                </a:cubicBezTo>
                <a:cubicBezTo>
                  <a:pt x="6144209" y="651154"/>
                  <a:pt x="6165960" y="599230"/>
                  <a:pt x="6165960" y="530466"/>
                </a:cubicBezTo>
                <a:lnTo>
                  <a:pt x="6165960" y="503101"/>
                </a:lnTo>
                <a:cubicBezTo>
                  <a:pt x="6165960" y="432933"/>
                  <a:pt x="6145261" y="379957"/>
                  <a:pt x="6103862" y="344171"/>
                </a:cubicBezTo>
                <a:cubicBezTo>
                  <a:pt x="6062464" y="308386"/>
                  <a:pt x="5996156" y="290493"/>
                  <a:pt x="5904937" y="290493"/>
                </a:cubicBezTo>
                <a:close/>
                <a:moveTo>
                  <a:pt x="3464214" y="134721"/>
                </a:moveTo>
                <a:cubicBezTo>
                  <a:pt x="3499297" y="134721"/>
                  <a:pt x="3530171" y="143843"/>
                  <a:pt x="3556835" y="162086"/>
                </a:cubicBezTo>
                <a:cubicBezTo>
                  <a:pt x="3583498" y="180330"/>
                  <a:pt x="3596830" y="209099"/>
                  <a:pt x="3596830" y="248393"/>
                </a:cubicBezTo>
                <a:lnTo>
                  <a:pt x="3596830" y="444160"/>
                </a:lnTo>
                <a:lnTo>
                  <a:pt x="3817858" y="444160"/>
                </a:lnTo>
                <a:cubicBezTo>
                  <a:pt x="3850135" y="444160"/>
                  <a:pt x="3873641" y="455036"/>
                  <a:pt x="3888376" y="476788"/>
                </a:cubicBezTo>
                <a:cubicBezTo>
                  <a:pt x="3903111" y="498540"/>
                  <a:pt x="3910479" y="524151"/>
                  <a:pt x="3910479" y="553621"/>
                </a:cubicBezTo>
                <a:cubicBezTo>
                  <a:pt x="3910479" y="583091"/>
                  <a:pt x="3903111" y="608703"/>
                  <a:pt x="3888376" y="630455"/>
                </a:cubicBezTo>
                <a:cubicBezTo>
                  <a:pt x="3873641" y="652207"/>
                  <a:pt x="3850135" y="663083"/>
                  <a:pt x="3817858" y="663083"/>
                </a:cubicBezTo>
                <a:lnTo>
                  <a:pt x="3596830" y="663083"/>
                </a:lnTo>
                <a:lnTo>
                  <a:pt x="3596830" y="1218809"/>
                </a:lnTo>
                <a:cubicBezTo>
                  <a:pt x="3596830" y="1308623"/>
                  <a:pt x="3631212" y="1353531"/>
                  <a:pt x="3699976" y="1353531"/>
                </a:cubicBezTo>
                <a:cubicBezTo>
                  <a:pt x="3732253" y="1353531"/>
                  <a:pt x="3764530" y="1347917"/>
                  <a:pt x="3796807" y="1336690"/>
                </a:cubicBezTo>
                <a:cubicBezTo>
                  <a:pt x="3819261" y="1329674"/>
                  <a:pt x="3841715" y="1331077"/>
                  <a:pt x="3864168" y="1340900"/>
                </a:cubicBezTo>
                <a:cubicBezTo>
                  <a:pt x="3886622" y="1350724"/>
                  <a:pt x="3903462" y="1372476"/>
                  <a:pt x="3914689" y="1406156"/>
                </a:cubicBezTo>
                <a:cubicBezTo>
                  <a:pt x="3924512" y="1435627"/>
                  <a:pt x="3924863" y="1462992"/>
                  <a:pt x="3915741" y="1488252"/>
                </a:cubicBezTo>
                <a:cubicBezTo>
                  <a:pt x="3906620" y="1513513"/>
                  <a:pt x="3888727" y="1531756"/>
                  <a:pt x="3862063" y="1542983"/>
                </a:cubicBezTo>
                <a:cubicBezTo>
                  <a:pt x="3836803" y="1554210"/>
                  <a:pt x="3808034" y="1562981"/>
                  <a:pt x="3775757" y="1569296"/>
                </a:cubicBezTo>
                <a:cubicBezTo>
                  <a:pt x="3743480" y="1575611"/>
                  <a:pt x="3710501" y="1578768"/>
                  <a:pt x="3676821" y="1578768"/>
                </a:cubicBezTo>
                <a:cubicBezTo>
                  <a:pt x="3551923" y="1578768"/>
                  <a:pt x="3463161" y="1547544"/>
                  <a:pt x="3410535" y="1485095"/>
                </a:cubicBezTo>
                <a:cubicBezTo>
                  <a:pt x="3357910" y="1422646"/>
                  <a:pt x="3331597" y="1329674"/>
                  <a:pt x="3331597" y="1206179"/>
                </a:cubicBezTo>
                <a:lnTo>
                  <a:pt x="3331597" y="663083"/>
                </a:lnTo>
                <a:lnTo>
                  <a:pt x="3226345" y="663083"/>
                </a:lnTo>
                <a:cubicBezTo>
                  <a:pt x="3194069" y="663083"/>
                  <a:pt x="3170563" y="652207"/>
                  <a:pt x="3155827" y="630455"/>
                </a:cubicBezTo>
                <a:cubicBezTo>
                  <a:pt x="3141092" y="608703"/>
                  <a:pt x="3133724" y="583091"/>
                  <a:pt x="3133724" y="553621"/>
                </a:cubicBezTo>
                <a:cubicBezTo>
                  <a:pt x="3133724" y="524151"/>
                  <a:pt x="3141092" y="498540"/>
                  <a:pt x="3155827" y="476788"/>
                </a:cubicBezTo>
                <a:cubicBezTo>
                  <a:pt x="3170563" y="455036"/>
                  <a:pt x="3194069" y="444160"/>
                  <a:pt x="3226345" y="444160"/>
                </a:cubicBezTo>
                <a:lnTo>
                  <a:pt x="3331597" y="444160"/>
                </a:lnTo>
                <a:lnTo>
                  <a:pt x="3331597" y="248393"/>
                </a:lnTo>
                <a:cubicBezTo>
                  <a:pt x="3331597" y="209099"/>
                  <a:pt x="3344929" y="180330"/>
                  <a:pt x="3371592" y="162086"/>
                </a:cubicBezTo>
                <a:cubicBezTo>
                  <a:pt x="3398256" y="143843"/>
                  <a:pt x="3429130" y="134721"/>
                  <a:pt x="3464214" y="134721"/>
                </a:cubicBezTo>
                <a:close/>
                <a:moveTo>
                  <a:pt x="5544978" y="65255"/>
                </a:moveTo>
                <a:lnTo>
                  <a:pt x="5940723" y="65255"/>
                </a:lnTo>
                <a:cubicBezTo>
                  <a:pt x="6097898" y="65255"/>
                  <a:pt x="6219288" y="104198"/>
                  <a:pt x="6304892" y="182084"/>
                </a:cubicBezTo>
                <a:cubicBezTo>
                  <a:pt x="6390497" y="259970"/>
                  <a:pt x="6433299" y="364870"/>
                  <a:pt x="6433299" y="496786"/>
                </a:cubicBezTo>
                <a:lnTo>
                  <a:pt x="6433299" y="534676"/>
                </a:lnTo>
                <a:cubicBezTo>
                  <a:pt x="6433299" y="631507"/>
                  <a:pt x="6410494" y="711849"/>
                  <a:pt x="6364885" y="775701"/>
                </a:cubicBezTo>
                <a:cubicBezTo>
                  <a:pt x="6319276" y="839554"/>
                  <a:pt x="6257179" y="887619"/>
                  <a:pt x="6178590" y="919896"/>
                </a:cubicBezTo>
                <a:lnTo>
                  <a:pt x="6443823" y="1389316"/>
                </a:lnTo>
                <a:cubicBezTo>
                  <a:pt x="6463471" y="1424400"/>
                  <a:pt x="6467329" y="1457379"/>
                  <a:pt x="6455401" y="1488252"/>
                </a:cubicBezTo>
                <a:cubicBezTo>
                  <a:pt x="6443472" y="1519126"/>
                  <a:pt x="6421369" y="1542281"/>
                  <a:pt x="6389093" y="1557718"/>
                </a:cubicBezTo>
                <a:cubicBezTo>
                  <a:pt x="6356816" y="1573155"/>
                  <a:pt x="6323837" y="1578768"/>
                  <a:pt x="6290157" y="1574558"/>
                </a:cubicBezTo>
                <a:cubicBezTo>
                  <a:pt x="6256476" y="1570348"/>
                  <a:pt x="6230515" y="1550000"/>
                  <a:pt x="6212271" y="1513513"/>
                </a:cubicBezTo>
                <a:lnTo>
                  <a:pt x="5923883" y="961996"/>
                </a:lnTo>
                <a:cubicBezTo>
                  <a:pt x="5916866" y="963399"/>
                  <a:pt x="5909148" y="964101"/>
                  <a:pt x="5900727" y="964101"/>
                </a:cubicBezTo>
                <a:cubicBezTo>
                  <a:pt x="5892307" y="964101"/>
                  <a:pt x="5884589" y="964101"/>
                  <a:pt x="5877572" y="964101"/>
                </a:cubicBezTo>
                <a:lnTo>
                  <a:pt x="5635494" y="964101"/>
                </a:lnTo>
                <a:lnTo>
                  <a:pt x="5635494" y="1458782"/>
                </a:lnTo>
                <a:cubicBezTo>
                  <a:pt x="5635494" y="1499479"/>
                  <a:pt x="5622163" y="1528949"/>
                  <a:pt x="5595499" y="1547193"/>
                </a:cubicBezTo>
                <a:cubicBezTo>
                  <a:pt x="5568835" y="1565436"/>
                  <a:pt x="5537260" y="1574558"/>
                  <a:pt x="5500772" y="1574558"/>
                </a:cubicBezTo>
                <a:cubicBezTo>
                  <a:pt x="5464286" y="1574558"/>
                  <a:pt x="5432710" y="1565436"/>
                  <a:pt x="5406046" y="1547193"/>
                </a:cubicBezTo>
                <a:cubicBezTo>
                  <a:pt x="5379383" y="1528949"/>
                  <a:pt x="5366051" y="1499479"/>
                  <a:pt x="5366051" y="1458782"/>
                </a:cubicBezTo>
                <a:lnTo>
                  <a:pt x="5366051" y="239973"/>
                </a:lnTo>
                <a:cubicBezTo>
                  <a:pt x="5366051" y="174015"/>
                  <a:pt x="5379032" y="128406"/>
                  <a:pt x="5404994" y="103146"/>
                </a:cubicBezTo>
                <a:cubicBezTo>
                  <a:pt x="5430956" y="77885"/>
                  <a:pt x="5477617" y="65255"/>
                  <a:pt x="5544978" y="65255"/>
                </a:cubicBezTo>
                <a:close/>
                <a:moveTo>
                  <a:pt x="578882" y="0"/>
                </a:moveTo>
                <a:cubicBezTo>
                  <a:pt x="630806" y="0"/>
                  <a:pt x="678519" y="7016"/>
                  <a:pt x="722023" y="21050"/>
                </a:cubicBezTo>
                <a:cubicBezTo>
                  <a:pt x="750090" y="30873"/>
                  <a:pt x="770790" y="45608"/>
                  <a:pt x="784122" y="65255"/>
                </a:cubicBezTo>
                <a:cubicBezTo>
                  <a:pt x="797454" y="84902"/>
                  <a:pt x="800611" y="111566"/>
                  <a:pt x="793594" y="145246"/>
                </a:cubicBezTo>
                <a:cubicBezTo>
                  <a:pt x="786577" y="177523"/>
                  <a:pt x="774649" y="201731"/>
                  <a:pt x="757809" y="217870"/>
                </a:cubicBezTo>
                <a:cubicBezTo>
                  <a:pt x="740969" y="234008"/>
                  <a:pt x="717112" y="239271"/>
                  <a:pt x="686238" y="233657"/>
                </a:cubicBezTo>
                <a:cubicBezTo>
                  <a:pt x="669398" y="230851"/>
                  <a:pt x="655013" y="228746"/>
                  <a:pt x="643085" y="227342"/>
                </a:cubicBezTo>
                <a:cubicBezTo>
                  <a:pt x="631157" y="225939"/>
                  <a:pt x="618175" y="225237"/>
                  <a:pt x="604142" y="225237"/>
                </a:cubicBezTo>
                <a:cubicBezTo>
                  <a:pt x="555025" y="225237"/>
                  <a:pt x="519590" y="237516"/>
                  <a:pt x="497838" y="262075"/>
                </a:cubicBezTo>
                <a:cubicBezTo>
                  <a:pt x="476086" y="286634"/>
                  <a:pt x="465210" y="322770"/>
                  <a:pt x="465210" y="370484"/>
                </a:cubicBezTo>
                <a:lnTo>
                  <a:pt x="465210" y="444160"/>
                </a:lnTo>
                <a:lnTo>
                  <a:pt x="679923" y="444160"/>
                </a:lnTo>
                <a:cubicBezTo>
                  <a:pt x="712200" y="444160"/>
                  <a:pt x="735706" y="455036"/>
                  <a:pt x="750441" y="476788"/>
                </a:cubicBezTo>
                <a:cubicBezTo>
                  <a:pt x="765176" y="498540"/>
                  <a:pt x="772544" y="524151"/>
                  <a:pt x="772544" y="553621"/>
                </a:cubicBezTo>
                <a:cubicBezTo>
                  <a:pt x="772544" y="583091"/>
                  <a:pt x="765176" y="608703"/>
                  <a:pt x="750441" y="630455"/>
                </a:cubicBezTo>
                <a:cubicBezTo>
                  <a:pt x="735706" y="652207"/>
                  <a:pt x="712200" y="663083"/>
                  <a:pt x="679923" y="663083"/>
                </a:cubicBezTo>
                <a:lnTo>
                  <a:pt x="465210" y="663083"/>
                </a:lnTo>
                <a:lnTo>
                  <a:pt x="465210" y="1462992"/>
                </a:lnTo>
                <a:cubicBezTo>
                  <a:pt x="465210" y="1500882"/>
                  <a:pt x="451879" y="1528949"/>
                  <a:pt x="425215" y="1547193"/>
                </a:cubicBezTo>
                <a:cubicBezTo>
                  <a:pt x="398551" y="1565436"/>
                  <a:pt x="367677" y="1574558"/>
                  <a:pt x="332594" y="1574558"/>
                </a:cubicBezTo>
                <a:cubicBezTo>
                  <a:pt x="298913" y="1574558"/>
                  <a:pt x="268391" y="1565436"/>
                  <a:pt x="241025" y="1547193"/>
                </a:cubicBezTo>
                <a:cubicBezTo>
                  <a:pt x="213660" y="1528949"/>
                  <a:pt x="199977" y="1500882"/>
                  <a:pt x="199977" y="1462992"/>
                </a:cubicBezTo>
                <a:lnTo>
                  <a:pt x="199977" y="663083"/>
                </a:lnTo>
                <a:lnTo>
                  <a:pt x="92621" y="663083"/>
                </a:lnTo>
                <a:cubicBezTo>
                  <a:pt x="60344" y="663083"/>
                  <a:pt x="36838" y="652207"/>
                  <a:pt x="22102" y="630455"/>
                </a:cubicBezTo>
                <a:cubicBezTo>
                  <a:pt x="7367" y="608703"/>
                  <a:pt x="0" y="583091"/>
                  <a:pt x="0" y="553621"/>
                </a:cubicBezTo>
                <a:cubicBezTo>
                  <a:pt x="0" y="524151"/>
                  <a:pt x="7367" y="498540"/>
                  <a:pt x="22102" y="476788"/>
                </a:cubicBezTo>
                <a:cubicBezTo>
                  <a:pt x="36838" y="455036"/>
                  <a:pt x="60344" y="444160"/>
                  <a:pt x="92621" y="444160"/>
                </a:cubicBezTo>
                <a:lnTo>
                  <a:pt x="199977" y="444160"/>
                </a:lnTo>
                <a:lnTo>
                  <a:pt x="199977" y="364169"/>
                </a:lnTo>
                <a:cubicBezTo>
                  <a:pt x="199977" y="247691"/>
                  <a:pt x="231202" y="157876"/>
                  <a:pt x="293651" y="94726"/>
                </a:cubicBezTo>
                <a:cubicBezTo>
                  <a:pt x="356100" y="31575"/>
                  <a:pt x="451177" y="0"/>
                  <a:pt x="578882" y="0"/>
                </a:cubicBezTo>
                <a:close/>
              </a:path>
            </a:pathLst>
          </a:custGeom>
          <a:effectLst>
            <a:glow rad="139700">
              <a:schemeClr val="accent4">
                <a:satMod val="175000"/>
              </a:schemeClr>
            </a:glow>
          </a:effectLst>
        </p:spPr>
      </p:pic>
      <p:sp>
        <p:nvSpPr>
          <p:cNvPr id="10" name="TextBox 9"/>
          <p:cNvSpPr txBox="1"/>
          <p:nvPr/>
        </p:nvSpPr>
        <p:spPr>
          <a:xfrm rot="16200000">
            <a:off x="-1843711" y="3136613"/>
            <a:ext cx="4606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accent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Instagram @</a:t>
            </a:r>
            <a:r>
              <a:rPr lang="en-US" altLang="ko-KR" sz="3200" dirty="0" err="1" smtClean="0">
                <a:solidFill>
                  <a:schemeClr val="accent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ba_eb_ae</a:t>
            </a:r>
            <a:endParaRPr lang="ko-KR" altLang="en-US" sz="3200" dirty="0">
              <a:solidFill>
                <a:schemeClr val="accent6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 rot="5400000">
            <a:off x="9572053" y="3136612"/>
            <a:ext cx="43204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accent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GitHub @</a:t>
            </a:r>
            <a:r>
              <a:rPr lang="en-US" altLang="ko-KR" sz="3200" dirty="0" err="1" smtClean="0">
                <a:solidFill>
                  <a:schemeClr val="accent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Rlearnchan</a:t>
            </a:r>
            <a:endParaRPr lang="ko-KR" altLang="en-US" sz="3200" dirty="0">
              <a:solidFill>
                <a:schemeClr val="accent6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38291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6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나눔스퀘어라운드 ExtraBold</vt:lpstr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KIET</dc:creator>
  <cp:lastModifiedBy>KIET</cp:lastModifiedBy>
  <cp:revision>12</cp:revision>
  <dcterms:created xsi:type="dcterms:W3CDTF">2022-04-25T05:20:21Z</dcterms:created>
  <dcterms:modified xsi:type="dcterms:W3CDTF">2022-04-25T05:54:46Z</dcterms:modified>
</cp:coreProperties>
</file>

<file path=docProps/thumbnail.jpeg>
</file>